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70" r:id="rId6"/>
    <p:sldId id="271" r:id="rId7"/>
    <p:sldId id="272" r:id="rId8"/>
    <p:sldId id="260" r:id="rId9"/>
    <p:sldId id="283" r:id="rId10"/>
    <p:sldId id="285" r:id="rId11"/>
    <p:sldId id="284" r:id="rId12"/>
    <p:sldId id="281" r:id="rId13"/>
    <p:sldId id="276" r:id="rId14"/>
    <p:sldId id="278" r:id="rId15"/>
    <p:sldId id="286" r:id="rId16"/>
    <p:sldId id="288" r:id="rId17"/>
    <p:sldId id="287" r:id="rId18"/>
    <p:sldId id="277" r:id="rId19"/>
    <p:sldId id="280" r:id="rId20"/>
    <p:sldId id="279" r:id="rId21"/>
    <p:sldId id="282" r:id="rId22"/>
    <p:sldId id="273" r:id="rId23"/>
    <p:sldId id="274" r:id="rId24"/>
    <p:sldId id="27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2D8"/>
    <a:srgbClr val="7FD7A7"/>
    <a:srgbClr val="BFBFBF"/>
    <a:srgbClr val="FFFFFF"/>
    <a:srgbClr val="A02B93"/>
    <a:srgbClr val="FFC000"/>
    <a:srgbClr val="E97132"/>
    <a:srgbClr val="4EA62D"/>
    <a:srgbClr val="F6F12B"/>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4" autoAdjust="0"/>
    <p:restoredTop sz="94660"/>
  </p:normalViewPr>
  <p:slideViewPr>
    <p:cSldViewPr snapToGrid="0">
      <p:cViewPr varScale="1">
        <p:scale>
          <a:sx n="104" d="100"/>
          <a:sy n="104" d="100"/>
        </p:scale>
        <p:origin x="2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2024/9/18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13</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14</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id="{FDBE7DAF-1B1B-4633-E3D9-9C17979ECA8D}"/>
              </a:ext>
            </a:extLst>
          </p:cNvPr>
          <p:cNvGrpSpPr/>
          <p:nvPr/>
        </p:nvGrpSpPr>
        <p:grpSpPr>
          <a:xfrm>
            <a:off x="1237672" y="0"/>
            <a:ext cx="8323289" cy="6770255"/>
            <a:chOff x="1237672" y="0"/>
            <a:chExt cx="8323289" cy="6770255"/>
          </a:xfrm>
        </p:grpSpPr>
        <p:grpSp>
          <p:nvGrpSpPr>
            <p:cNvPr id="35" name="组合 34">
              <a:extLst>
                <a:ext uri="{FF2B5EF4-FFF2-40B4-BE49-F238E27FC236}">
                  <a16:creationId xmlns:a16="http://schemas.microsoft.com/office/drawing/2014/main" id="{5F68A275-A84C-4A14-D3D0-068DAFA87DE5}"/>
                </a:ext>
              </a:extLst>
            </p:cNvPr>
            <p:cNvGrpSpPr/>
            <p:nvPr/>
          </p:nvGrpSpPr>
          <p:grpSpPr>
            <a:xfrm>
              <a:off x="1237672" y="0"/>
              <a:ext cx="8323289" cy="6770255"/>
              <a:chOff x="1237672" y="0"/>
              <a:chExt cx="8323289" cy="6770255"/>
            </a:xfrm>
          </p:grpSpPr>
          <p:grpSp>
            <p:nvGrpSpPr>
              <p:cNvPr id="17" name="组合 16">
                <a:extLst>
                  <a:ext uri="{FF2B5EF4-FFF2-40B4-BE49-F238E27FC236}">
                    <a16:creationId xmlns:a16="http://schemas.microsoft.com/office/drawing/2014/main" id="{FBB7638A-495A-5407-B5F4-293DB11FEEEE}"/>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5ED292ED-6735-0040-DDE4-03F86768180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 name="任意多边形: 形状 5">
                  <a:extLst>
                    <a:ext uri="{FF2B5EF4-FFF2-40B4-BE49-F238E27FC236}">
                      <a16:creationId xmlns:a16="http://schemas.microsoft.com/office/drawing/2014/main" id="{9A3E6E68-09A9-079B-E11E-930749F18A60}"/>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FBC59D29-2B53-BDBD-EC77-E556EBE7310E}"/>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BA4D758A-FC6D-FCCB-40A1-CD06271B150B}"/>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536EF81A-D51C-8B7C-B29C-13F25A394CB0}"/>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972CBDEE-300B-3668-85E8-49FFDC31A985}"/>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BFD7568E-703D-D13D-60A4-F540E0B045DC}"/>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3586649F-8598-5F0C-8FD5-B3D0AEBC88F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B220935A-18F0-1612-59CF-FC89CC34A437}"/>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D9AA14B7-8F22-C36D-219F-5525F6CBC6A4}"/>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866CECA-6E94-D386-A4E2-818DE067E508}"/>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id="{D40153A4-625C-EBEA-731C-82BD36BE9414}"/>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4C9ED0E7-9936-6396-5DC3-F624D30AC844}"/>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B1D066E5-E647-411F-36B2-036355B25136}"/>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9E83D5F0-56A7-4752-0B46-767E691365F1}"/>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BCA193CC-7B7B-98CE-C9C7-79E5748E7529}"/>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580293D9-4F98-477D-685D-ACB864FC53E2}"/>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AA37946A-D315-B807-9E91-82D44644F723}"/>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0B59F55F-6CC7-40CC-0630-5C38CA75A09C}"/>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AE723FC6-2530-679B-530E-661E99E97C6C}"/>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639BAF41-BC32-0903-0FD1-0C1DB6EC9A4F}"/>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9FD88C37-6DE1-DB4B-7120-6791730C153B}"/>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90BC86F-B308-6DCB-4E79-4262B3F2FB28}"/>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C83248F9-348D-3D93-ED98-AD1A55ED5430}"/>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3BCCA150-9859-876C-DC7C-E9B54C9DCB20}"/>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487CFC63-AFC0-165B-D952-E629BB549D74}"/>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F4A0BE4F-AC29-03C7-B366-D887934BA65A}"/>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任意多边形: 形状 35">
              <a:extLst>
                <a:ext uri="{FF2B5EF4-FFF2-40B4-BE49-F238E27FC236}">
                  <a16:creationId xmlns:a16="http://schemas.microsoft.com/office/drawing/2014/main" id="{444401F9-09D5-A29E-7116-6AFD3EE14CAD}"/>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9A96C2FD-66F7-53F5-C98B-82188260C408}"/>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4986744D-9F69-0819-5F7A-58361035385C}"/>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716BBF0-9FA1-E346-89B1-43EDAF787307}"/>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DE3EA453-CD2B-7839-1F97-C08C841E06E9}"/>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3157C7C7-9D4B-984C-C8B4-8D158FE4355E}"/>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6F83E957-639F-0965-60B7-97DAF699A98D}"/>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21189A49-1E93-589D-528C-3FE36D44FF1C}"/>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FB1743C0-B981-B5A7-A7D7-B39F98C0CFF2}"/>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47B9617E-AA1D-2B63-8422-39475811FA4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1E54C0F6-DDA1-0B68-4551-837209324C60}"/>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A5269CB3-1AE8-80FE-AB1D-15FA1D6274C8}"/>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31C0B4CB-9B7E-F3EA-E701-91139702D31D}"/>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6EDCB02D-38EA-1C53-3157-F8F6EBAA677D}"/>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06B44ECF-2EBF-0249-E33B-18F2CA96AA6D}"/>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00B39700-3E86-C6FA-CD41-DC51247CFD3B}"/>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9E183854-A5AE-E0BC-4634-E6EF4B3F64E0}"/>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9DF1F1ED-BF01-8D4D-9A37-FD104FDDA29F}"/>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22FF3E3-59F9-8899-652E-F04FA5119DC8}"/>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7C4AC0E2-52C0-BEFB-B962-EFA586339977}"/>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71284F82-3B0A-AE76-2AB6-9D1C2CC337DC}"/>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083FDD05-8908-9132-A6D2-60A2C52B56FE}"/>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1524A25F-E615-D64B-5A38-5F3A715C8B7C}"/>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7289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5F68A275-A84C-4A14-D3D0-068DAFA87DE5}"/>
              </a:ext>
            </a:extLst>
          </p:cNvPr>
          <p:cNvGrpSpPr/>
          <p:nvPr/>
        </p:nvGrpSpPr>
        <p:grpSpPr>
          <a:xfrm>
            <a:off x="1237672" y="0"/>
            <a:ext cx="8323289" cy="6770255"/>
            <a:chOff x="1237672" y="0"/>
            <a:chExt cx="8323289" cy="6770255"/>
          </a:xfrm>
        </p:grpSpPr>
        <p:grpSp>
          <p:nvGrpSpPr>
            <p:cNvPr id="17" name="组合 16">
              <a:extLst>
                <a:ext uri="{FF2B5EF4-FFF2-40B4-BE49-F238E27FC236}">
                  <a16:creationId xmlns:a16="http://schemas.microsoft.com/office/drawing/2014/main" id="{FBB7638A-495A-5407-B5F4-293DB11FEEEE}"/>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5ED292ED-6735-0040-DDE4-03F86768180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 name="任意多边形: 形状 5">
                <a:extLst>
                  <a:ext uri="{FF2B5EF4-FFF2-40B4-BE49-F238E27FC236}">
                    <a16:creationId xmlns:a16="http://schemas.microsoft.com/office/drawing/2014/main" id="{9A3E6E68-09A9-079B-E11E-930749F18A60}"/>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id="{D40153A4-625C-EBEA-731C-82BD36BE9414}"/>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4C9ED0E7-9936-6396-5DC3-F624D30AC844}"/>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B1D066E5-E647-411F-36B2-036355B25136}"/>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9E83D5F0-56A7-4752-0B46-767E691365F1}"/>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BCA193CC-7B7B-98CE-C9C7-79E5748E7529}"/>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580293D9-4F98-477D-685D-ACB864FC53E2}"/>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AA37946A-D315-B807-9E91-82D44644F723}"/>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0B59F55F-6CC7-40CC-0630-5C38CA75A09C}"/>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AE723FC6-2530-679B-530E-661E99E97C6C}"/>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639BAF41-BC32-0903-0FD1-0C1DB6EC9A4F}"/>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9FD88C37-6DE1-DB4B-7120-6791730C153B}"/>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B90BC86F-B308-6DCB-4E79-4262B3F2FB28}"/>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C83248F9-348D-3D93-ED98-AD1A55ED5430}"/>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3BCCA150-9859-876C-DC7C-E9B54C9DCB20}"/>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487CFC63-AFC0-165B-D952-E629BB549D74}"/>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F4A0BE4F-AC29-03C7-B366-D887934BA65A}"/>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717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a:extLst>
              <a:ext uri="{FF2B5EF4-FFF2-40B4-BE49-F238E27FC236}">
                <a16:creationId xmlns:a16="http://schemas.microsoft.com/office/drawing/2014/main" id="{830A85DE-7499-1DFE-9BFA-3271A99EBFE9}"/>
              </a:ext>
            </a:extLst>
          </p:cNvPr>
          <p:cNvGrpSpPr/>
          <p:nvPr/>
        </p:nvGrpSpPr>
        <p:grpSpPr>
          <a:xfrm>
            <a:off x="2903277" y="1190624"/>
            <a:ext cx="5352693" cy="4476753"/>
            <a:chOff x="2903277" y="1190624"/>
            <a:chExt cx="5352693" cy="4476753"/>
          </a:xfrm>
        </p:grpSpPr>
        <p:pic>
          <p:nvPicPr>
            <p:cNvPr id="57" name="图片 56" descr="图表, 雷达图&#10;&#10;描述已自动生成">
              <a:extLst>
                <a:ext uri="{FF2B5EF4-FFF2-40B4-BE49-F238E27FC236}">
                  <a16:creationId xmlns:a16="http://schemas.microsoft.com/office/drawing/2014/main" id="{258DA92C-1ABE-9196-2BAE-3E7A41610263}"/>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9" name="直接连接符 58">
              <a:extLst>
                <a:ext uri="{FF2B5EF4-FFF2-40B4-BE49-F238E27FC236}">
                  <a16:creationId xmlns:a16="http://schemas.microsoft.com/office/drawing/2014/main" id="{8CD40400-3878-5951-67FE-A6E949614C64}"/>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7618452-37EB-C4FB-3CAE-349173DB8F51}"/>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4" name="椭圆 63">
              <a:extLst>
                <a:ext uri="{FF2B5EF4-FFF2-40B4-BE49-F238E27FC236}">
                  <a16:creationId xmlns:a16="http://schemas.microsoft.com/office/drawing/2014/main" id="{1932ADFA-83DE-E1EB-D5F9-32B06E1B178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18DB560-DB8A-6465-AA94-F5A236372FDD}"/>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9E4D362C-AAA8-54FE-7DE3-21A0F8920908}"/>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1E7142C-42F8-4804-C159-5C52AB9A26F0}"/>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52F3F471-2AA1-8C99-7F65-2F4EB85C57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318EFBA6-B732-C315-035C-036F356FEA52}"/>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197DA43-FDA8-72EB-390F-E784F526AB7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94F596A7-894C-E7DC-E3A6-CEAE34BBAC7F}"/>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2E8158AA-4E14-1207-63A6-76C011F40E6C}"/>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F5ADF85E-9C61-F18C-CDC3-15FACBC04350}"/>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8" name="椭圆 87">
              <a:extLst>
                <a:ext uri="{FF2B5EF4-FFF2-40B4-BE49-F238E27FC236}">
                  <a16:creationId xmlns:a16="http://schemas.microsoft.com/office/drawing/2014/main" id="{8E338C99-3990-368D-32B1-E7EB62B50FFF}"/>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CECA196-819B-164E-0335-AFFD2E4CFF27}"/>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DBF05B96-36F8-5C50-77E8-C1DA3684B1F9}"/>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pic>
        <p:nvPicPr>
          <p:cNvPr id="94" name="图片 93" descr="图表, 雷达图&#10;&#10;描述已自动生成">
            <a:extLst>
              <a:ext uri="{FF2B5EF4-FFF2-40B4-BE49-F238E27FC236}">
                <a16:creationId xmlns:a16="http://schemas.microsoft.com/office/drawing/2014/main" id="{04D9DB00-5656-CB88-E885-460020E179EA}"/>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8701264" y="2247899"/>
            <a:ext cx="5352693" cy="4405314"/>
          </a:xfrm>
          <a:prstGeom prst="rect">
            <a:avLst/>
          </a:prstGeom>
        </p:spPr>
      </p:pic>
    </p:spTree>
    <p:extLst>
      <p:ext uri="{BB962C8B-B14F-4D97-AF65-F5344CB8AC3E}">
        <p14:creationId xmlns:p14="http://schemas.microsoft.com/office/powerpoint/2010/main" val="939480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A72FF0C1-3B08-1EDF-4DF2-BEEBBD869F6E}"/>
              </a:ext>
            </a:extLst>
          </p:cNvPr>
          <p:cNvGrpSpPr/>
          <p:nvPr/>
        </p:nvGrpSpPr>
        <p:grpSpPr>
          <a:xfrm>
            <a:off x="1177603" y="0"/>
            <a:ext cx="8257342" cy="6795866"/>
            <a:chOff x="1343858" y="0"/>
            <a:chExt cx="8257342" cy="6795866"/>
          </a:xfrm>
        </p:grpSpPr>
        <p:pic>
          <p:nvPicPr>
            <p:cNvPr id="94" name="图片 93" descr="图表, 雷达图&#10;&#10;描述已自动生成">
              <a:extLst>
                <a:ext uri="{FF2B5EF4-FFF2-40B4-BE49-F238E27FC236}">
                  <a16:creationId xmlns:a16="http://schemas.microsoft.com/office/drawing/2014/main" id="{04D9DB00-5656-CB88-E885-460020E179EA}"/>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4" name="直接连接符 3">
              <a:extLst>
                <a:ext uri="{FF2B5EF4-FFF2-40B4-BE49-F238E27FC236}">
                  <a16:creationId xmlns:a16="http://schemas.microsoft.com/office/drawing/2014/main" id="{B1115FB5-7DB8-F540-4AF4-5EDBA4D72BA5}"/>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356C76C0-4BA9-C10E-3056-A81E672FC913}"/>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43EDD53-9EA9-2C4E-FD67-0F67F727A8A5}"/>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 name="椭圆 13">
              <a:extLst>
                <a:ext uri="{FF2B5EF4-FFF2-40B4-BE49-F238E27FC236}">
                  <a16:creationId xmlns:a16="http://schemas.microsoft.com/office/drawing/2014/main" id="{FF0676BB-06DF-DF11-F25C-209E58CC3B88}"/>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386206CB-0D9B-FDFC-3CEA-AFA8C6BAF2D0}"/>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5D5F8D6B-B7CE-414E-4833-88A0C8342618}"/>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C53ACA1-ADD5-D60E-325F-94FAF803F44A}"/>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D1060FC0-0A33-D67D-5FEC-8AA439CFBF4C}"/>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478CFFC1-0304-2060-FF6D-C0CEDD582B07}"/>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2" name="椭圆 31">
              <a:extLst>
                <a:ext uri="{FF2B5EF4-FFF2-40B4-BE49-F238E27FC236}">
                  <a16:creationId xmlns:a16="http://schemas.microsoft.com/office/drawing/2014/main" id="{F4A44098-059D-6198-24E5-9F9648882113}"/>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9A91798A-05CF-916F-A4CA-13BEBA86F288}"/>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C42CE6F0-AE7A-7D80-ED43-CC2340EBB5C5}"/>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25CAE301-CCCD-CDF1-A209-A2366059B275}"/>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D70B6CB5-56E1-98EF-A6FF-D3915353BB31}"/>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460F47C2-6795-5A76-D497-F60AFAB1B6E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9" name="椭圆 48">
              <a:extLst>
                <a:ext uri="{FF2B5EF4-FFF2-40B4-BE49-F238E27FC236}">
                  <a16:creationId xmlns:a16="http://schemas.microsoft.com/office/drawing/2014/main" id="{C0E87438-8B12-1C9F-8DB3-6597154DE3A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A7911D67-8A5E-81CC-D60F-7BE3BAF3FC32}"/>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a:extLst>
                <a:ext uri="{FF2B5EF4-FFF2-40B4-BE49-F238E27FC236}">
                  <a16:creationId xmlns:a16="http://schemas.microsoft.com/office/drawing/2014/main" id="{2063BFB0-FD15-9238-F3E8-CE1A5F767E05}"/>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4081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F183247-FF57-93E6-7FBC-8011FA0C2AF5}"/>
              </a:ext>
            </a:extLst>
          </p:cNvPr>
          <p:cNvGrpSpPr/>
          <p:nvPr/>
        </p:nvGrpSpPr>
        <p:grpSpPr>
          <a:xfrm>
            <a:off x="2303381" y="1389668"/>
            <a:ext cx="5326144" cy="4383464"/>
            <a:chOff x="684131" y="1237268"/>
            <a:chExt cx="5326144" cy="4383464"/>
          </a:xfrm>
        </p:grpSpPr>
        <p:grpSp>
          <p:nvGrpSpPr>
            <p:cNvPr id="52" name="组合 51">
              <a:extLst>
                <a:ext uri="{FF2B5EF4-FFF2-40B4-BE49-F238E27FC236}">
                  <a16:creationId xmlns:a16="http://schemas.microsoft.com/office/drawing/2014/main" id="{B56C02B0-005D-9095-ECAC-853D6A76B7A8}"/>
                </a:ext>
              </a:extLst>
            </p:cNvPr>
            <p:cNvGrpSpPr/>
            <p:nvPr/>
          </p:nvGrpSpPr>
          <p:grpSpPr>
            <a:xfrm>
              <a:off x="684131" y="1237268"/>
              <a:ext cx="5326144" cy="4383464"/>
              <a:chOff x="2620652" y="1197204"/>
              <a:chExt cx="5326144" cy="4383464"/>
            </a:xfrm>
          </p:grpSpPr>
          <p:pic>
            <p:nvPicPr>
              <p:cNvPr id="22" name="图片 21" descr="图表, 雷达图&#10;&#10;描述已自动生成">
                <a:extLst>
                  <a:ext uri="{FF2B5EF4-FFF2-40B4-BE49-F238E27FC236}">
                    <a16:creationId xmlns:a16="http://schemas.microsoft.com/office/drawing/2014/main" id="{864D280B-3B50-81EE-D920-4630B1860F4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25" name="直接连接符 24">
                <a:extLst>
                  <a:ext uri="{FF2B5EF4-FFF2-40B4-BE49-F238E27FC236}">
                    <a16:creationId xmlns:a16="http://schemas.microsoft.com/office/drawing/2014/main" id="{B7E1E121-2434-34FD-77FF-F7A43825843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A756576D-8739-5D0A-EC4A-226AE595AC7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803E90D-FF49-F5AF-C003-CDF5DD66382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A3C2C615-1686-7D17-507B-F80B6FCCC3E5}"/>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35" name="椭圆 34">
                <a:extLst>
                  <a:ext uri="{FF2B5EF4-FFF2-40B4-BE49-F238E27FC236}">
                    <a16:creationId xmlns:a16="http://schemas.microsoft.com/office/drawing/2014/main" id="{59C2B2B3-B315-F0A1-C079-A965F5376EAD}"/>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2745FCD-5D43-4E97-99D8-AC9BA37A0A05}"/>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321AF2D9-C58F-8718-AB3E-3D71B796F4B1}"/>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5846256B-620D-CF3F-F508-C831286E8712}"/>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5" name="椭圆 44">
                <a:extLst>
                  <a:ext uri="{FF2B5EF4-FFF2-40B4-BE49-F238E27FC236}">
                    <a16:creationId xmlns:a16="http://schemas.microsoft.com/office/drawing/2014/main" id="{FA174239-00FB-0F7B-4D17-9658EBAEB258}"/>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99F2BA4-9ABD-458C-08B5-50666EB423D7}"/>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9E8AE66B-185E-6752-70F2-6CE89156ADC7}"/>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32" name="直接连接符 31">
              <a:extLst>
                <a:ext uri="{FF2B5EF4-FFF2-40B4-BE49-F238E27FC236}">
                  <a16:creationId xmlns:a16="http://schemas.microsoft.com/office/drawing/2014/main" id="{C196C5DA-F646-3608-1F77-0ABD9213D6E6}"/>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4645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428731" y="4809962"/>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634013" y="5949004"/>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57531" y="6287262"/>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478983" y="5288906"/>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71654" y="477232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55428" y="6037545"/>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53000" y="4886757"/>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419550" y="484361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556964" y="482734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80835" y="511082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324019" y="5213311"/>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62586" y="5955732"/>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237998" y="5966351"/>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538967" y="5971061"/>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531368" y="4690708"/>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54588" y="4651784"/>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52881" y="4644872"/>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52578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a:t>
            </a:r>
            <a:r>
              <a:rPr lang="zh-CN" altLang="en-US" sz="1100" dirty="0"/>
              <a:t>Michael B. Dillencourt,</a:t>
            </a:r>
            <a:r>
              <a:rPr lang="en-US" altLang="zh-CN" sz="1100" dirty="0"/>
              <a:t> ”</a:t>
            </a:r>
            <a:r>
              <a:rPr lang="zh-CN" altLang="en-US" sz="1100" dirty="0"/>
              <a:t>Traveling salesman cycles are not always subgraphs of Delaunay triangulations or of minimum weight triangulations,</a:t>
            </a:r>
            <a:r>
              <a:rPr lang="en-US" altLang="zh-CN" sz="1100" dirty="0"/>
              <a:t>” Information Processing Letters, 1987.</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A93ECAF4-F08F-0513-A7A7-BA263A7FC3B1}"/>
              </a:ext>
            </a:extLst>
          </p:cNvPr>
          <p:cNvGrpSpPr/>
          <p:nvPr/>
        </p:nvGrpSpPr>
        <p:grpSpPr>
          <a:xfrm>
            <a:off x="1237672" y="0"/>
            <a:ext cx="8323289" cy="6770255"/>
            <a:chOff x="1237672" y="0"/>
            <a:chExt cx="8323289" cy="6770255"/>
          </a:xfrm>
        </p:grpSpPr>
        <p:grpSp>
          <p:nvGrpSpPr>
            <p:cNvPr id="60" name="组合 59">
              <a:extLst>
                <a:ext uri="{FF2B5EF4-FFF2-40B4-BE49-F238E27FC236}">
                  <a16:creationId xmlns:a16="http://schemas.microsoft.com/office/drawing/2014/main" id="{FDBE7DAF-1B1B-4633-E3D9-9C17979ECA8D}"/>
                </a:ext>
              </a:extLst>
            </p:cNvPr>
            <p:cNvGrpSpPr/>
            <p:nvPr/>
          </p:nvGrpSpPr>
          <p:grpSpPr>
            <a:xfrm>
              <a:off x="1237672" y="0"/>
              <a:ext cx="8323289" cy="6770255"/>
              <a:chOff x="1237672" y="0"/>
              <a:chExt cx="8323289" cy="6770255"/>
            </a:xfrm>
          </p:grpSpPr>
          <p:grpSp>
            <p:nvGrpSpPr>
              <p:cNvPr id="17" name="组合 16">
                <a:extLst>
                  <a:ext uri="{FF2B5EF4-FFF2-40B4-BE49-F238E27FC236}">
                    <a16:creationId xmlns:a16="http://schemas.microsoft.com/office/drawing/2014/main" id="{FBB7638A-495A-5407-B5F4-293DB11FEEEE}"/>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5ED292ED-6735-0040-DDE4-03F86768180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 name="任意多边形: 形状 5">
                  <a:extLst>
                    <a:ext uri="{FF2B5EF4-FFF2-40B4-BE49-F238E27FC236}">
                      <a16:creationId xmlns:a16="http://schemas.microsoft.com/office/drawing/2014/main" id="{9A3E6E68-09A9-079B-E11E-930749F18A60}"/>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任意多边形: 形状 35">
                <a:extLst>
                  <a:ext uri="{FF2B5EF4-FFF2-40B4-BE49-F238E27FC236}">
                    <a16:creationId xmlns:a16="http://schemas.microsoft.com/office/drawing/2014/main" id="{444401F9-09D5-A29E-7116-6AFD3EE14CAD}"/>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9A96C2FD-66F7-53F5-C98B-82188260C408}"/>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4986744D-9F69-0819-5F7A-58361035385C}"/>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7716BBF0-9FA1-E346-89B1-43EDAF787307}"/>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DE3EA453-CD2B-7839-1F97-C08C841E06E9}"/>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3157C7C7-9D4B-984C-C8B4-8D158FE4355E}"/>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6F83E957-639F-0965-60B7-97DAF699A98D}"/>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21189A49-1E93-589D-528C-3FE36D44FF1C}"/>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FB1743C0-B981-B5A7-A7D7-B39F98C0CFF2}"/>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47B9617E-AA1D-2B63-8422-39475811FA4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1E54C0F6-DDA1-0B68-4551-837209324C60}"/>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A5269CB3-1AE8-80FE-AB1D-15FA1D6274C8}"/>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31C0B4CB-9B7E-F3EA-E701-91139702D31D}"/>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6EDCB02D-38EA-1C53-3157-F8F6EBAA677D}"/>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06B44ECF-2EBF-0249-E33B-18F2CA96AA6D}"/>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00B39700-3E86-C6FA-CD41-DC51247CFD3B}"/>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9E183854-A5AE-E0BC-4634-E6EF4B3F64E0}"/>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9DF1F1ED-BF01-8D4D-9A37-FD104FDDA29F}"/>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622FF3E3-59F9-8899-652E-F04FA5119DC8}"/>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7C4AC0E2-52C0-BEFB-B962-EFA586339977}"/>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71284F82-3B0A-AE76-2AB6-9D1C2CC337DC}"/>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083FDD05-8908-9132-A6D2-60A2C52B56FE}"/>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1524A25F-E615-D64B-5A38-5F3A715C8B7C}"/>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2" name="直接连接符 61">
              <a:extLst>
                <a:ext uri="{FF2B5EF4-FFF2-40B4-BE49-F238E27FC236}">
                  <a16:creationId xmlns:a16="http://schemas.microsoft.com/office/drawing/2014/main" id="{0074527A-7B62-1C60-97E1-B3B78067EF63}"/>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F8B847C-3DEA-1637-39EC-8F753DD6B432}"/>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7E916F6B-B51C-BCC5-71FF-C210D8F10ABB}"/>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32F5CED-15FD-05CE-A6A0-C02AC5ABE382}"/>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592F506B-640C-73CB-A142-BBC7617B3519}"/>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81DCB771-A994-3A8D-A3A2-CE3815B1A8D8}"/>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41114A61-F663-37E7-2A63-94B1593D4665}"/>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FB5525D-8172-007D-D367-85AEA53AB32F}"/>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3786035-8394-924B-868B-5920AA4C527A}"/>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00155BD-A715-582B-62D8-4299EE93B933}"/>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AAB9BA09-E27E-A35F-0394-C3D55628A0BC}"/>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E6EF6338-61C0-30D4-F4A2-BC1A9400978D}"/>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46E77FED-F865-45F5-52DD-07E8FA5DB8F5}"/>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直接连接符 103">
              <a:extLst>
                <a:ext uri="{FF2B5EF4-FFF2-40B4-BE49-F238E27FC236}">
                  <a16:creationId xmlns:a16="http://schemas.microsoft.com/office/drawing/2014/main" id="{43A8D805-A771-80E5-2FDD-7BF3F6030A79}"/>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0FB0FAD1-F273-2913-8CEF-89587F3E9D30}"/>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6A7E1439-F712-EB51-327C-0E6191EB0C05}"/>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直接连接符 112">
              <a:extLst>
                <a:ext uri="{FF2B5EF4-FFF2-40B4-BE49-F238E27FC236}">
                  <a16:creationId xmlns:a16="http://schemas.microsoft.com/office/drawing/2014/main" id="{4D02D790-A278-453D-7DB3-810DF2460396}"/>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直接连接符 115">
              <a:extLst>
                <a:ext uri="{FF2B5EF4-FFF2-40B4-BE49-F238E27FC236}">
                  <a16:creationId xmlns:a16="http://schemas.microsoft.com/office/drawing/2014/main" id="{8ED682FF-03DB-BF7A-7F45-163E4B0B7940}"/>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1D786455-990F-4C64-3F87-F1260D7BFB45}"/>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直接连接符 121">
              <a:extLst>
                <a:ext uri="{FF2B5EF4-FFF2-40B4-BE49-F238E27FC236}">
                  <a16:creationId xmlns:a16="http://schemas.microsoft.com/office/drawing/2014/main" id="{29E449AF-7C7A-8F92-6C8D-ADEB9A45FCF4}"/>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19598BEE-80E5-B245-50B3-1F3F9177BA67}"/>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C72DD857-DB07-407D-34A7-74EA7BEA84E2}"/>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34E4DBB3-0812-09E4-938D-620B5FF859DC}"/>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403606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3189</TotalTime>
  <Words>2298</Words>
  <Application>Microsoft Office PowerPoint</Application>
  <PresentationFormat>宽屏</PresentationFormat>
  <Paragraphs>563</Paragraphs>
  <Slides>24</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134</cp:revision>
  <dcterms:created xsi:type="dcterms:W3CDTF">2024-08-23T05:41:13Z</dcterms:created>
  <dcterms:modified xsi:type="dcterms:W3CDTF">2024-09-18T14:44:16Z</dcterms:modified>
</cp:coreProperties>
</file>